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2814" y="-2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6590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045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11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779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9320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675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4642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8299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447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11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1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E61C4B-5CFE-4DED-945D-BF0BD74EBC26}" type="datetimeFigureOut">
              <a:rPr lang="zh-TW" altLang="en-US" smtClean="0"/>
              <a:t>2026/3/23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8ACD2B-AA30-474E-B2DF-C2E247671E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58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螢幕擷取畫面, 字型, 圓形 的圖片&#10;&#10;AI 產生的內容可能不正確。">
            <a:extLst>
              <a:ext uri="{FF2B5EF4-FFF2-40B4-BE49-F238E27FC236}">
                <a16:creationId xmlns:a16="http://schemas.microsoft.com/office/drawing/2014/main" id="{67340C53-9760-B0E3-DC87-5CEB8E025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C7DB3E39-7FBD-A7A9-E203-D054EEB65472}"/>
              </a:ext>
            </a:extLst>
          </p:cNvPr>
          <p:cNvSpPr txBox="1"/>
          <p:nvPr/>
        </p:nvSpPr>
        <p:spPr>
          <a:xfrm>
            <a:off x="130630" y="10043891"/>
            <a:ext cx="217714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學生完成申請後，學生組將進行後續核對作業，確認資清料無誤後將會進行製作匯款清冊。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9847C26-88DB-4270-77FF-1D351CEDB9B7}"/>
              </a:ext>
            </a:extLst>
          </p:cNvPr>
          <p:cNvSpPr txBox="1"/>
          <p:nvPr/>
        </p:nvSpPr>
        <p:spPr>
          <a:xfrm>
            <a:off x="4535716" y="10893774"/>
            <a:ext cx="230777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作業程序結束，預計於學期結束後一個月入帳。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依學校作業時間為主</a:t>
            </a:r>
            <a:r>
              <a:rPr lang="en-US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8A427FF-9B23-AD3E-0D63-5B60ED4C7345}"/>
              </a:ext>
            </a:extLst>
          </p:cNvPr>
          <p:cNvSpPr txBox="1"/>
          <p:nvPr/>
        </p:nvSpPr>
        <p:spPr>
          <a:xfrm>
            <a:off x="4550228" y="8995701"/>
            <a:ext cx="217714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複審通過後將開放學生申請獎勵金，具體時程將依學生組公告。</a:t>
            </a:r>
            <a:b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系科轉知</a:t>
            </a:r>
            <a:r>
              <a:rPr lang="en-US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班長群組</a:t>
            </a:r>
            <a:r>
              <a:rPr lang="en-US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5386556-EFFA-AB10-1018-91AA2269FBDB}"/>
              </a:ext>
            </a:extLst>
          </p:cNvPr>
          <p:cNvSpPr txBox="1"/>
          <p:nvPr/>
        </p:nvSpPr>
        <p:spPr>
          <a:xfrm>
            <a:off x="275770" y="8109273"/>
            <a:ext cx="185782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學生組針對系科第一階段初審通過資料進行第二階段複審核對。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A1DBCB0-9B03-6708-FBB8-F774F9DE148A}"/>
              </a:ext>
            </a:extLst>
          </p:cNvPr>
          <p:cNvSpPr txBox="1"/>
          <p:nvPr/>
        </p:nvSpPr>
        <p:spPr>
          <a:xfrm>
            <a:off x="4593770" y="6955387"/>
            <a:ext cx="185782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由所屬系科針對學生上傳之資料進行第一階段審核。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513F07-53EC-5F11-DCA0-4DFB1AEDD568}"/>
              </a:ext>
            </a:extLst>
          </p:cNvPr>
          <p:cNvSpPr txBox="1"/>
          <p:nvPr/>
        </p:nvSpPr>
        <p:spPr>
          <a:xfrm>
            <a:off x="4579255" y="5577313"/>
            <a:ext cx="185782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學生至系統上傳證照資料與相關證明文件。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63673EA-4681-40C0-EFC3-F3C345CFB4EE}"/>
              </a:ext>
            </a:extLst>
          </p:cNvPr>
          <p:cNvSpPr txBox="1"/>
          <p:nvPr/>
        </p:nvSpPr>
        <p:spPr>
          <a:xfrm>
            <a:off x="275770" y="5265003"/>
            <a:ext cx="203200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第一學期約</a:t>
            </a:r>
            <a:r>
              <a:rPr lang="en-US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月公告；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第二學期及應屆畢業生約</a:t>
            </a:r>
            <a:r>
              <a:rPr lang="en-US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月公告。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44FC4DA-3301-C891-635F-606FD84874EF}"/>
              </a:ext>
            </a:extLst>
          </p:cNvPr>
          <p:cNvSpPr txBox="1"/>
          <p:nvPr/>
        </p:nvSpPr>
        <p:spPr>
          <a:xfrm>
            <a:off x="691114" y="2502552"/>
            <a:ext cx="171184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55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證照生效區間：</a:t>
            </a:r>
            <a:endParaRPr lang="en-US" altLang="zh-TW" sz="155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當年度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01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~07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4609C4E-FBA8-2132-9A41-52F7D3ACB271}"/>
              </a:ext>
            </a:extLst>
          </p:cNvPr>
          <p:cNvSpPr txBox="1"/>
          <p:nvPr/>
        </p:nvSpPr>
        <p:spPr>
          <a:xfrm>
            <a:off x="2604976" y="2534451"/>
            <a:ext cx="1711842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55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證照生效區間：</a:t>
            </a:r>
            <a:endParaRPr lang="en-US" altLang="zh-TW" sz="155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前一年度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08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01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當年度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01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sz="155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0291764-031A-2BCC-A902-9A41991B8E4E}"/>
              </a:ext>
            </a:extLst>
          </p:cNvPr>
          <p:cNvSpPr txBox="1"/>
          <p:nvPr/>
        </p:nvSpPr>
        <p:spPr>
          <a:xfrm>
            <a:off x="4535716" y="2502374"/>
            <a:ext cx="1711842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50" b="1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證照生效區間：</a:t>
            </a:r>
            <a:endParaRPr lang="en-US" altLang="zh-TW" dirty="0"/>
          </a:p>
          <a:p>
            <a:r>
              <a:rPr lang="zh-TW" altLang="en-US" dirty="0">
                <a:solidFill>
                  <a:srgbClr val="FF0000"/>
                </a:solidFill>
              </a:rPr>
              <a:t>前一年度</a:t>
            </a:r>
            <a:r>
              <a:rPr lang="en-US" altLang="zh-TW" dirty="0">
                <a:solidFill>
                  <a:srgbClr val="FF0000"/>
                </a:solidFill>
              </a:rPr>
              <a:t>08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01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en-US" altLang="zh-TW" dirty="0">
                <a:solidFill>
                  <a:srgbClr val="FF0000"/>
                </a:solidFill>
              </a:rPr>
              <a:t>~</a:t>
            </a:r>
            <a:r>
              <a:rPr lang="zh-TW" altLang="en-US" dirty="0">
                <a:solidFill>
                  <a:srgbClr val="FF0000"/>
                </a:solidFill>
              </a:rPr>
              <a:t>畢業當年度</a:t>
            </a:r>
            <a:r>
              <a:rPr lang="en-US" altLang="zh-TW" dirty="0">
                <a:solidFill>
                  <a:srgbClr val="FF0000"/>
                </a:solidFill>
              </a:rPr>
              <a:t>05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31</a:t>
            </a:r>
            <a:r>
              <a:rPr lang="zh-TW" altLang="en-US" dirty="0">
                <a:solidFill>
                  <a:srgbClr val="FF0000"/>
                </a:solidFill>
              </a:rPr>
              <a:t>日止</a:t>
            </a:r>
          </a:p>
        </p:txBody>
      </p:sp>
    </p:spTree>
    <p:extLst>
      <p:ext uri="{BB962C8B-B14F-4D97-AF65-F5344CB8AC3E}">
        <p14:creationId xmlns:p14="http://schemas.microsoft.com/office/powerpoint/2010/main" val="2007180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187</Words>
  <Application>Microsoft Office PowerPoint</Application>
  <PresentationFormat>寬螢幕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Aptos</vt:lpstr>
      <vt:lpstr>Aptos Display</vt:lpstr>
      <vt:lpstr>Arial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張恩綺</dc:creator>
  <cp:lastModifiedBy>張恩綺</cp:lastModifiedBy>
  <cp:revision>1</cp:revision>
  <dcterms:created xsi:type="dcterms:W3CDTF">2026-03-23T02:24:53Z</dcterms:created>
  <dcterms:modified xsi:type="dcterms:W3CDTF">2026-03-23T02:50:08Z</dcterms:modified>
</cp:coreProperties>
</file>